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3" r:id="rId8"/>
    <p:sldId id="264" r:id="rId9"/>
    <p:sldId id="262"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3147C1C-0B21-410C-9E09-37AB192C2156}" v="1" dt="2020-10-07T20:16:05.90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00" autoAdjust="0"/>
    <p:restoredTop sz="94660"/>
  </p:normalViewPr>
  <p:slideViewPr>
    <p:cSldViewPr snapToGrid="0">
      <p:cViewPr varScale="1">
        <p:scale>
          <a:sx n="61" d="100"/>
          <a:sy n="61" d="100"/>
        </p:scale>
        <p:origin x="60" y="315"/>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6/11/relationships/changesInfo" Target="changesInfos/changesInfo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oseph Thomas" userId="6583a89d13b212b8" providerId="LiveId" clId="{C3147C1C-0B21-410C-9E09-37AB192C2156}"/>
    <pc:docChg chg="custSel addSld modSld">
      <pc:chgData name="Joseph Thomas" userId="6583a89d13b212b8" providerId="LiveId" clId="{C3147C1C-0B21-410C-9E09-37AB192C2156}" dt="2020-10-10T15:00:35.108" v="170" actId="20577"/>
      <pc:docMkLst>
        <pc:docMk/>
      </pc:docMkLst>
      <pc:sldChg chg="modSp mod">
        <pc:chgData name="Joseph Thomas" userId="6583a89d13b212b8" providerId="LiveId" clId="{C3147C1C-0B21-410C-9E09-37AB192C2156}" dt="2020-10-10T15:00:35.108" v="170" actId="20577"/>
        <pc:sldMkLst>
          <pc:docMk/>
          <pc:sldMk cId="3877479185" sldId="261"/>
        </pc:sldMkLst>
        <pc:spChg chg="mod">
          <ac:chgData name="Joseph Thomas" userId="6583a89d13b212b8" providerId="LiveId" clId="{C3147C1C-0B21-410C-9E09-37AB192C2156}" dt="2020-10-10T15:00:35.108" v="170" actId="20577"/>
          <ac:spMkLst>
            <pc:docMk/>
            <pc:sldMk cId="3877479185" sldId="261"/>
            <ac:spMk id="3" creationId="{71A9AD9F-9C83-4A12-8FC0-85A210F2762A}"/>
          </ac:spMkLst>
        </pc:spChg>
      </pc:sldChg>
      <pc:sldChg chg="modSp mod">
        <pc:chgData name="Joseph Thomas" userId="6583a89d13b212b8" providerId="LiveId" clId="{C3147C1C-0B21-410C-9E09-37AB192C2156}" dt="2020-10-07T20:16:33.810" v="19" actId="20577"/>
        <pc:sldMkLst>
          <pc:docMk/>
          <pc:sldMk cId="2759743552" sldId="263"/>
        </pc:sldMkLst>
        <pc:spChg chg="mod">
          <ac:chgData name="Joseph Thomas" userId="6583a89d13b212b8" providerId="LiveId" clId="{C3147C1C-0B21-410C-9E09-37AB192C2156}" dt="2020-10-07T20:16:33.810" v="19" actId="20577"/>
          <ac:spMkLst>
            <pc:docMk/>
            <pc:sldMk cId="2759743552" sldId="263"/>
            <ac:spMk id="3" creationId="{BE0514BA-9790-4148-B21F-0465B1466822}"/>
          </ac:spMkLst>
        </pc:spChg>
      </pc:sldChg>
      <pc:sldChg chg="modSp new mod">
        <pc:chgData name="Joseph Thomas" userId="6583a89d13b212b8" providerId="LiveId" clId="{C3147C1C-0B21-410C-9E09-37AB192C2156}" dt="2020-10-07T20:43:51.309" v="169" actId="403"/>
        <pc:sldMkLst>
          <pc:docMk/>
          <pc:sldMk cId="3993971780" sldId="264"/>
        </pc:sldMkLst>
        <pc:spChg chg="mod">
          <ac:chgData name="Joseph Thomas" userId="6583a89d13b212b8" providerId="LiveId" clId="{C3147C1C-0B21-410C-9E09-37AB192C2156}" dt="2020-10-07T20:41:07.661" v="30" actId="20577"/>
          <ac:spMkLst>
            <pc:docMk/>
            <pc:sldMk cId="3993971780" sldId="264"/>
            <ac:spMk id="2" creationId="{EEFC7169-0E10-45A2-A757-3BB4235604DD}"/>
          </ac:spMkLst>
        </pc:spChg>
        <pc:spChg chg="mod">
          <ac:chgData name="Joseph Thomas" userId="6583a89d13b212b8" providerId="LiveId" clId="{C3147C1C-0B21-410C-9E09-37AB192C2156}" dt="2020-10-07T20:43:51.309" v="169" actId="403"/>
          <ac:spMkLst>
            <pc:docMk/>
            <pc:sldMk cId="3993971780" sldId="264"/>
            <ac:spMk id="3" creationId="{5FB6F163-2848-441B-86B5-750F487111BA}"/>
          </ac:spMkLst>
        </pc:spChg>
      </pc:sldChg>
    </pc:docChg>
  </pc:docChgLst>
</pc:chgInfo>
</file>

<file path=ppt/media/image1.png>
</file>

<file path=ppt/media/image2.png>
</file>

<file path=ppt/media/image3.jpeg>
</file>

<file path=ppt/media/image4.png>
</file>

<file path=ppt/media/image5.png>
</file>

<file path=ppt/media/image6.png>
</file>

<file path=ppt/media/media1.m4a>
</file>

<file path=ppt/media/media2.m4a>
</file>

<file path=ppt/media/media3.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dirty="0"/>
              <a:t>10/10/2020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dirty="0"/>
              <a:t>10/10/2020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dirty="0"/>
              <a:t>10/10/2020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A57D7DE-61AE-4BC6-A87E-9454F8FD646E}" type="datetimeFigureOut">
              <a:rPr lang="en-US" dirty="0"/>
              <a:t>10/10/2020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3AAA0FC-AF95-454C-A4E6-937690C7EEE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6DFF08F-DC6B-4601-B491-B0F83F6DD2DA}" type="datetimeFigureOut">
              <a:rPr lang="en-US" dirty="0"/>
              <a:t>10/10/2020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8" y="1845734"/>
            <a:ext cx="4937760" cy="40233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6DFF08F-DC6B-4601-B491-B0F83F6DD2DA}" type="datetimeFigureOut">
              <a:rPr lang="en-US" dirty="0"/>
              <a:t>10/10/2020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lumMod val="9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lumMod val="9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6DFF08F-DC6B-4601-B491-B0F83F6DD2DA}" type="datetimeFigureOut">
              <a:rPr lang="en-US" dirty="0"/>
              <a:t>10/10/2020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6DFF08F-DC6B-4601-B491-B0F83F6DD2DA}" type="datetimeFigureOut">
              <a:rPr lang="en-US" dirty="0"/>
              <a:t>10/10/2020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96DFF08F-DC6B-4601-B491-B0F83F6DD2DA}" type="datetimeFigureOut">
              <a:rPr lang="en-US" dirty="0"/>
              <a:pPr/>
              <a:t>10/10/2020</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0" y="0"/>
            <a:ext cx="4050791"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96DFF08F-DC6B-4601-B491-B0F83F6DD2DA}" type="datetimeFigureOut">
              <a:rPr lang="en-US" dirty="0"/>
              <a:pPr/>
              <a:t>10/10/2020</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tIns="0" bIns="0" anchor="b">
            <a:noAutofit/>
          </a:bodyPr>
          <a:lstStyle>
            <a:lvl1pPr>
              <a:defRPr sz="3600" b="0">
                <a:solidFill>
                  <a:schemeClr val="tx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1">
              <a:lumMod val="50000"/>
              <a:lumOff val="5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tx2"/>
                </a:solidFill>
              </a:defRPr>
            </a:lvl1pPr>
          </a:lstStyle>
          <a:p>
            <a:fld id="{96DFF08F-DC6B-4601-B491-B0F83F6DD2DA}" type="datetimeFigureOut">
              <a:rPr lang="en-US" dirty="0"/>
              <a:pPr/>
              <a:t>10/10/2020</a:t>
            </a:fld>
            <a:endParaRPr lang="en-US" dirty="0"/>
          </a:p>
        </p:txBody>
      </p:sp>
      <p:sp>
        <p:nvSpPr>
          <p:cNvPr id="6" name="Footer Placeholder 5"/>
          <p:cNvSpPr>
            <a:spLocks noGrp="1"/>
          </p:cNvSpPr>
          <p:nvPr>
            <p:ph type="ftr" sz="quarter" idx="11"/>
          </p:nvPr>
        </p:nvSpPr>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75000"/>
            <a:lumOff val="25000"/>
          </a:schemeClr>
        </a:solidFill>
        <a:effectLst/>
      </p:bgPr>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 y="6334316"/>
            <a:ext cx="12192000"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96DFF08F-DC6B-4601-B491-B0F83F6DD2DA}" type="datetimeFigureOut">
              <a:rPr lang="en-US" dirty="0"/>
              <a:pPr/>
              <a:t>10/10/2020</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4FAB73BC-B049-4115-A692-8D63A059BFB8}" type="slidenum">
              <a:rPr lang="en-US" dirty="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 bg1="dk1" tx1="lt1" bg2="dk2" tx2="lt2" accent1="accent1" accent2="accent2" accent3="accent3" accent4="accent4" accent5="accent5" accent6="accent6" hlink="hlink" folHlink="folHlink"/>
  <p:sldLayoutIdLst>
    <p:sldLayoutId id="2147483649" r:id="rId1"/>
    <p:sldLayoutId id="214748366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3"/>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3"/>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6.png"/><Relationship Id="rId3" Type="http://schemas.microsoft.com/office/2007/relationships/media" Target="../media/media2.m4a"/><Relationship Id="rId7"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audio" Target="../media/media3.m4a"/><Relationship Id="rId5" Type="http://schemas.microsoft.com/office/2007/relationships/media" Target="../media/media3.m4a"/><Relationship Id="rId4" Type="http://schemas.openxmlformats.org/officeDocument/2006/relationships/audio" Target="../media/media2.m4a"/></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41F714-6BA4-409B-B393-8A6AF24DFF41}"/>
              </a:ext>
            </a:extLst>
          </p:cNvPr>
          <p:cNvSpPr>
            <a:spLocks noGrp="1"/>
          </p:cNvSpPr>
          <p:nvPr>
            <p:ph type="ctrTitle"/>
          </p:nvPr>
        </p:nvSpPr>
        <p:spPr/>
        <p:txBody>
          <a:bodyPr/>
          <a:lstStyle/>
          <a:p>
            <a:r>
              <a:rPr lang="en-GB" dirty="0"/>
              <a:t>Nameless Eldritch</a:t>
            </a:r>
          </a:p>
        </p:txBody>
      </p:sp>
    </p:spTree>
    <p:extLst>
      <p:ext uri="{BB962C8B-B14F-4D97-AF65-F5344CB8AC3E}">
        <p14:creationId xmlns:p14="http://schemas.microsoft.com/office/powerpoint/2010/main" val="26389708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9BEBCA-D149-4E60-97CE-224E68A64757}"/>
              </a:ext>
            </a:extLst>
          </p:cNvPr>
          <p:cNvSpPr>
            <a:spLocks noGrp="1"/>
          </p:cNvSpPr>
          <p:nvPr>
            <p:ph type="title"/>
          </p:nvPr>
        </p:nvSpPr>
        <p:spPr/>
        <p:txBody>
          <a:bodyPr/>
          <a:lstStyle/>
          <a:p>
            <a:r>
              <a:rPr lang="en-GB" dirty="0"/>
              <a:t>Genre</a:t>
            </a:r>
          </a:p>
        </p:txBody>
      </p:sp>
      <p:sp>
        <p:nvSpPr>
          <p:cNvPr id="3" name="Content Placeholder 2">
            <a:extLst>
              <a:ext uri="{FF2B5EF4-FFF2-40B4-BE49-F238E27FC236}">
                <a16:creationId xmlns:a16="http://schemas.microsoft.com/office/drawing/2014/main" id="{BF72174F-8F9A-4C46-A184-006390B1216A}"/>
              </a:ext>
            </a:extLst>
          </p:cNvPr>
          <p:cNvSpPr>
            <a:spLocks noGrp="1"/>
          </p:cNvSpPr>
          <p:nvPr>
            <p:ph idx="1"/>
          </p:nvPr>
        </p:nvSpPr>
        <p:spPr>
          <a:xfrm>
            <a:off x="1097280" y="1845734"/>
            <a:ext cx="4824197" cy="4023360"/>
          </a:xfrm>
        </p:spPr>
        <p:txBody>
          <a:bodyPr/>
          <a:lstStyle/>
          <a:p>
            <a:r>
              <a:rPr lang="en-GB" dirty="0"/>
              <a:t>A merge of text-based adventure game with 2D puzzle focus</a:t>
            </a:r>
          </a:p>
        </p:txBody>
      </p:sp>
      <p:pic>
        <p:nvPicPr>
          <p:cNvPr id="4098" name="Picture 2" descr="Incursion, A Text Based Adventure Game with Retro Graphics Released for  Linux ~ Ubuntu Vibes">
            <a:extLst>
              <a:ext uri="{FF2B5EF4-FFF2-40B4-BE49-F238E27FC236}">
                <a16:creationId xmlns:a16="http://schemas.microsoft.com/office/drawing/2014/main" id="{1F6248D8-27E5-49AE-BC8C-C365984B013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46133" y="2035971"/>
            <a:ext cx="4426667" cy="34717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930706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96384A-C0D5-4D96-AED4-92665681CB08}"/>
              </a:ext>
            </a:extLst>
          </p:cNvPr>
          <p:cNvSpPr>
            <a:spLocks noGrp="1"/>
          </p:cNvSpPr>
          <p:nvPr>
            <p:ph type="title"/>
          </p:nvPr>
        </p:nvSpPr>
        <p:spPr/>
        <p:txBody>
          <a:bodyPr/>
          <a:lstStyle/>
          <a:p>
            <a:r>
              <a:rPr lang="en-GB" dirty="0"/>
              <a:t>Brief Description</a:t>
            </a:r>
          </a:p>
        </p:txBody>
      </p:sp>
      <p:sp>
        <p:nvSpPr>
          <p:cNvPr id="3" name="Content Placeholder 2">
            <a:extLst>
              <a:ext uri="{FF2B5EF4-FFF2-40B4-BE49-F238E27FC236}">
                <a16:creationId xmlns:a16="http://schemas.microsoft.com/office/drawing/2014/main" id="{3EB63AAC-8D41-45E1-8654-9269E631E8F9}"/>
              </a:ext>
            </a:extLst>
          </p:cNvPr>
          <p:cNvSpPr>
            <a:spLocks noGrp="1"/>
          </p:cNvSpPr>
          <p:nvPr>
            <p:ph idx="1"/>
          </p:nvPr>
        </p:nvSpPr>
        <p:spPr>
          <a:xfrm>
            <a:off x="1147889" y="1897492"/>
            <a:ext cx="7219734" cy="4023360"/>
          </a:xfrm>
        </p:spPr>
        <p:txBody>
          <a:bodyPr/>
          <a:lstStyle/>
          <a:p>
            <a:r>
              <a:rPr lang="en-GB" sz="2400" dirty="0">
                <a:effectLst/>
                <a:latin typeface="Arial" panose="020B0604020202020204" pitchFamily="34" charset="0"/>
                <a:ea typeface="Times New Roman" panose="02020603050405020304" pitchFamily="18" charset="0"/>
                <a:cs typeface="Times New Roman" panose="02020603050405020304" pitchFamily="18" charset="0"/>
              </a:rPr>
              <a:t>Nameless Eldritch is a text-controlled puzzle game, in which the user has to move around the world and solve puzzles using common English to look around and interact with the world around them to progress through the eldritch horror infested world and hopefully try to stop the takeover.</a:t>
            </a:r>
            <a:endParaRPr lang="en-GB" sz="2400" dirty="0">
              <a:effectLst/>
              <a:latin typeface="Times New Roman" panose="02020603050405020304" pitchFamily="18" charset="0"/>
              <a:ea typeface="Times New Roman" panose="02020603050405020304" pitchFamily="18" charset="0"/>
            </a:endParaRPr>
          </a:p>
          <a:p>
            <a:endParaRPr lang="en-GB" dirty="0"/>
          </a:p>
        </p:txBody>
      </p:sp>
    </p:spTree>
    <p:extLst>
      <p:ext uri="{BB962C8B-B14F-4D97-AF65-F5344CB8AC3E}">
        <p14:creationId xmlns:p14="http://schemas.microsoft.com/office/powerpoint/2010/main" val="40208348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75000"/>
            <a:lumOff val="2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6D99BB-AADD-4297-9F44-D1C9C6E94FB1}"/>
              </a:ext>
            </a:extLst>
          </p:cNvPr>
          <p:cNvSpPr>
            <a:spLocks noGrp="1"/>
          </p:cNvSpPr>
          <p:nvPr>
            <p:ph type="title"/>
          </p:nvPr>
        </p:nvSpPr>
        <p:spPr>
          <a:xfrm>
            <a:off x="1097280" y="286603"/>
            <a:ext cx="10058400" cy="1450757"/>
          </a:xfrm>
        </p:spPr>
        <p:txBody>
          <a:bodyPr>
            <a:normAutofit/>
          </a:bodyPr>
          <a:lstStyle/>
          <a:p>
            <a:r>
              <a:rPr lang="en-GB" dirty="0"/>
              <a:t>Main mechanics</a:t>
            </a:r>
          </a:p>
        </p:txBody>
      </p:sp>
      <p:pic>
        <p:nvPicPr>
          <p:cNvPr id="1026" name="Picture 2" descr="Official Behind the Scenes Companion &quot;Stranger Things: Worlds Turned Upside  Down&quot; Coming in October - Bloody Disgusting">
            <a:extLst>
              <a:ext uri="{FF2B5EF4-FFF2-40B4-BE49-F238E27FC236}">
                <a16:creationId xmlns:a16="http://schemas.microsoft.com/office/drawing/2014/main" id="{0E510481-7F00-4D09-9320-AB4F20066D2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1661" r="26575" b="-1"/>
          <a:stretch/>
        </p:blipFill>
        <p:spPr bwMode="auto">
          <a:xfrm>
            <a:off x="8484944" y="1845734"/>
            <a:ext cx="2613405" cy="3471012"/>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4C3CDA80-DF4A-4DDD-9B5F-53E31D726AC1}"/>
              </a:ext>
            </a:extLst>
          </p:cNvPr>
          <p:cNvSpPr>
            <a:spLocks noGrp="1"/>
          </p:cNvSpPr>
          <p:nvPr>
            <p:ph idx="1"/>
          </p:nvPr>
        </p:nvSpPr>
        <p:spPr>
          <a:xfrm>
            <a:off x="967385" y="1845734"/>
            <a:ext cx="6761883" cy="4618326"/>
          </a:xfrm>
        </p:spPr>
        <p:txBody>
          <a:bodyPr>
            <a:normAutofit lnSpcReduction="10000"/>
          </a:bodyPr>
          <a:lstStyle/>
          <a:p>
            <a:r>
              <a:rPr lang="en-GB" sz="1800" dirty="0">
                <a:effectLst/>
                <a:latin typeface="Arial" panose="020B0604020202020204" pitchFamily="34" charset="0"/>
                <a:ea typeface="Times New Roman" panose="02020603050405020304" pitchFamily="18" charset="0"/>
                <a:cs typeface="Times New Roman" panose="02020603050405020304" pitchFamily="18" charset="0"/>
              </a:rPr>
              <a:t>One of the main mechanics of the game is the ability to access an alternate version of the world, that tends to have slight alterations of the current world (Think like the upside down from Stranger Things). This mechanic will be used as a tool to solve many of the puzzles presented to the player.</a:t>
            </a:r>
          </a:p>
          <a:p>
            <a:r>
              <a:rPr lang="en-GB" sz="1800" dirty="0">
                <a:effectLst/>
                <a:latin typeface="Arial" panose="020B0604020202020204" pitchFamily="34" charset="0"/>
                <a:ea typeface="Times New Roman" panose="02020603050405020304" pitchFamily="18" charset="0"/>
                <a:cs typeface="Times New Roman" panose="02020603050405020304" pitchFamily="18" charset="0"/>
              </a:rPr>
              <a:t>Another main feature of the game is how the game is controlled, which is through the use of text commands instead of the typical full control of the movement that is usually granted to players.</a:t>
            </a:r>
            <a:endParaRPr lang="en-GB" sz="1800" dirty="0">
              <a:effectLst/>
              <a:latin typeface="Times New Roman" panose="02020603050405020304" pitchFamily="18" charset="0"/>
              <a:ea typeface="Times New Roman" panose="02020603050405020304" pitchFamily="18" charset="0"/>
            </a:endParaRPr>
          </a:p>
          <a:p>
            <a:r>
              <a:rPr lang="en-GB" sz="1800" dirty="0">
                <a:effectLst/>
                <a:latin typeface="Arial" panose="020B0604020202020204" pitchFamily="34" charset="0"/>
                <a:ea typeface="Times New Roman" panose="02020603050405020304" pitchFamily="18" charset="0"/>
                <a:cs typeface="Times New Roman" panose="02020603050405020304" pitchFamily="18" charset="0"/>
              </a:rPr>
              <a:t>One more feature of the game is the combat with eldritch enemies and the options that are provided to the player, such as the ability to talk your way out of combat situation depending on certain stats of the enemies, such as if the enemy has a low confidence, you may be able to end the fight in different ways by talking or fighting the enemy is way linking to their low confidence.</a:t>
            </a:r>
            <a:endParaRPr lang="en-GB" sz="1800" dirty="0">
              <a:effectLst/>
              <a:latin typeface="Times New Roman" panose="02020603050405020304" pitchFamily="18" charset="0"/>
              <a:ea typeface="Times New Roman" panose="02020603050405020304" pitchFamily="18" charset="0"/>
            </a:endParaRPr>
          </a:p>
          <a:p>
            <a:endParaRPr lang="en-GB" sz="1400" dirty="0">
              <a:effectLst/>
              <a:latin typeface="Arial" panose="020B0604020202020204" pitchFamily="34" charset="0"/>
              <a:ea typeface="Times New Roman" panose="02020603050405020304" pitchFamily="18" charset="0"/>
              <a:cs typeface="Times New Roman" panose="02020603050405020304" pitchFamily="18" charset="0"/>
            </a:endParaRPr>
          </a:p>
          <a:p>
            <a:r>
              <a:rPr lang="en-GB" sz="1400" dirty="0">
                <a:effectLst/>
                <a:latin typeface="Arial" panose="020B0604020202020204" pitchFamily="34" charset="0"/>
                <a:ea typeface="Times New Roman" panose="02020603050405020304" pitchFamily="18" charset="0"/>
                <a:cs typeface="Times New Roman" panose="02020603050405020304" pitchFamily="18" charset="0"/>
              </a:rPr>
              <a:t> </a:t>
            </a:r>
            <a:endParaRPr lang="en-GB" sz="1400" dirty="0">
              <a:effectLst/>
              <a:latin typeface="Times New Roman" panose="02020603050405020304" pitchFamily="18" charset="0"/>
              <a:ea typeface="Times New Roman" panose="02020603050405020304" pitchFamily="18" charset="0"/>
            </a:endParaRPr>
          </a:p>
          <a:p>
            <a:endParaRPr lang="en-GB" sz="1400" dirty="0"/>
          </a:p>
        </p:txBody>
      </p:sp>
    </p:spTree>
    <p:extLst>
      <p:ext uri="{BB962C8B-B14F-4D97-AF65-F5344CB8AC3E}">
        <p14:creationId xmlns:p14="http://schemas.microsoft.com/office/powerpoint/2010/main" val="31148748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75000"/>
            <a:lumOff val="2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C9735D-E949-4A85-B983-3D3DE26C7CF0}"/>
              </a:ext>
            </a:extLst>
          </p:cNvPr>
          <p:cNvSpPr>
            <a:spLocks noGrp="1"/>
          </p:cNvSpPr>
          <p:nvPr>
            <p:ph type="title"/>
          </p:nvPr>
        </p:nvSpPr>
        <p:spPr>
          <a:xfrm>
            <a:off x="1097280" y="286603"/>
            <a:ext cx="10058400" cy="1450757"/>
          </a:xfrm>
        </p:spPr>
        <p:txBody>
          <a:bodyPr>
            <a:normAutofit/>
          </a:bodyPr>
          <a:lstStyle/>
          <a:p>
            <a:r>
              <a:rPr lang="en-GB" dirty="0"/>
              <a:t>Atmosphere</a:t>
            </a:r>
          </a:p>
        </p:txBody>
      </p:sp>
      <p:pic>
        <p:nvPicPr>
          <p:cNvPr id="3074" name="Picture 2" descr="The Sinking City review | PC Gamer">
            <a:extLst>
              <a:ext uri="{FF2B5EF4-FFF2-40B4-BE49-F238E27FC236}">
                <a16:creationId xmlns:a16="http://schemas.microsoft.com/office/drawing/2014/main" id="{77867631-9BA8-48D1-A0ED-43B2CE13A9B2}"/>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352104" y="1946872"/>
            <a:ext cx="6114768" cy="3990721"/>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9FBFA8D4-BA0D-456A-AE24-236FAA4A13F1}"/>
              </a:ext>
            </a:extLst>
          </p:cNvPr>
          <p:cNvSpPr>
            <a:spLocks noGrp="1"/>
          </p:cNvSpPr>
          <p:nvPr>
            <p:ph idx="1"/>
          </p:nvPr>
        </p:nvSpPr>
        <p:spPr>
          <a:xfrm>
            <a:off x="1140448" y="1860483"/>
            <a:ext cx="3387307" cy="4023360"/>
          </a:xfrm>
        </p:spPr>
        <p:txBody>
          <a:bodyPr>
            <a:normAutofit/>
          </a:bodyPr>
          <a:lstStyle/>
          <a:p>
            <a:r>
              <a:rPr lang="en-GB" dirty="0"/>
              <a:t>The setting of this world is split between two worlds, the main world in which eldritch horrors have begun to over run and ruin the world. You will mainly explore an overrun city. The alternate world will take place in the same environment but in a world where the eldritch horror have completely taken over and destroyed the world. Think of a similar atmosphere to The Sinking City, but 2D. </a:t>
            </a:r>
          </a:p>
        </p:txBody>
      </p:sp>
    </p:spTree>
    <p:extLst>
      <p:ext uri="{BB962C8B-B14F-4D97-AF65-F5344CB8AC3E}">
        <p14:creationId xmlns:p14="http://schemas.microsoft.com/office/powerpoint/2010/main" val="551321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75000"/>
            <a:lumOff val="2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07CEE-5266-4D05-AE5C-4FE573083EE5}"/>
              </a:ext>
            </a:extLst>
          </p:cNvPr>
          <p:cNvSpPr>
            <a:spLocks noGrp="1"/>
          </p:cNvSpPr>
          <p:nvPr>
            <p:ph type="title"/>
          </p:nvPr>
        </p:nvSpPr>
        <p:spPr>
          <a:xfrm>
            <a:off x="1097280" y="286603"/>
            <a:ext cx="10058400" cy="1450757"/>
          </a:xfrm>
        </p:spPr>
        <p:txBody>
          <a:bodyPr>
            <a:normAutofit/>
          </a:bodyPr>
          <a:lstStyle/>
          <a:p>
            <a:r>
              <a:rPr lang="en-GB" dirty="0"/>
              <a:t>Art style and inspiration</a:t>
            </a:r>
          </a:p>
        </p:txBody>
      </p:sp>
      <p:pic>
        <p:nvPicPr>
          <p:cNvPr id="2050" name="Picture 2" descr="OC] [CC] [WIP] Eldritch Boss - Updated with some new stuff. Thoughts? :  PixelArt">
            <a:extLst>
              <a:ext uri="{FF2B5EF4-FFF2-40B4-BE49-F238E27FC236}">
                <a16:creationId xmlns:a16="http://schemas.microsoft.com/office/drawing/2014/main" id="{9DB94F7D-1B94-4AE0-9E02-F3A35C01FBC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0359" r="15672" b="-5"/>
          <a:stretch/>
        </p:blipFill>
        <p:spPr bwMode="auto">
          <a:xfrm>
            <a:off x="8777449" y="1978470"/>
            <a:ext cx="2453448" cy="2092085"/>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71A9AD9F-9C83-4A12-8FC0-85A210F2762A}"/>
              </a:ext>
            </a:extLst>
          </p:cNvPr>
          <p:cNvSpPr>
            <a:spLocks noGrp="1"/>
          </p:cNvSpPr>
          <p:nvPr>
            <p:ph idx="1"/>
          </p:nvPr>
        </p:nvSpPr>
        <p:spPr>
          <a:xfrm>
            <a:off x="1097280" y="1978470"/>
            <a:ext cx="5008116" cy="4023360"/>
          </a:xfrm>
        </p:spPr>
        <p:txBody>
          <a:bodyPr>
            <a:normAutofit/>
          </a:bodyPr>
          <a:lstStyle/>
          <a:p>
            <a:r>
              <a:rPr lang="en-GB" dirty="0"/>
              <a:t>The art style of Nameless Eldritch will be pixel art, similar to the pictures. The environment and enemy design mainly takes inspiration from Darkest Dungeon and the works of HP Lovecraft.</a:t>
            </a:r>
          </a:p>
          <a:p>
            <a:endParaRPr lang="en-GB" dirty="0"/>
          </a:p>
        </p:txBody>
      </p:sp>
      <p:pic>
        <p:nvPicPr>
          <p:cNvPr id="2052" name="Picture 4" descr="ダーケストダンジョン | Darkest dungeon, Dark fantasy, Lovecraftian horror">
            <a:extLst>
              <a:ext uri="{FF2B5EF4-FFF2-40B4-BE49-F238E27FC236}">
                <a16:creationId xmlns:a16="http://schemas.microsoft.com/office/drawing/2014/main" id="{D3A6D9E1-E63F-437B-A62E-16D570D01E6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01338" y="3538849"/>
            <a:ext cx="1768557" cy="24629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774791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71B61A-E8D4-45F4-878D-A3296710CBB5}"/>
              </a:ext>
            </a:extLst>
          </p:cNvPr>
          <p:cNvSpPr>
            <a:spLocks noGrp="1"/>
          </p:cNvSpPr>
          <p:nvPr>
            <p:ph type="title"/>
          </p:nvPr>
        </p:nvSpPr>
        <p:spPr/>
        <p:txBody>
          <a:bodyPr/>
          <a:lstStyle/>
          <a:p>
            <a:r>
              <a:rPr lang="en-GB" dirty="0"/>
              <a:t>Sound</a:t>
            </a:r>
          </a:p>
        </p:txBody>
      </p:sp>
      <p:sp>
        <p:nvSpPr>
          <p:cNvPr id="3" name="Content Placeholder 2">
            <a:extLst>
              <a:ext uri="{FF2B5EF4-FFF2-40B4-BE49-F238E27FC236}">
                <a16:creationId xmlns:a16="http://schemas.microsoft.com/office/drawing/2014/main" id="{BE0514BA-9790-4148-B21F-0465B1466822}"/>
              </a:ext>
            </a:extLst>
          </p:cNvPr>
          <p:cNvSpPr>
            <a:spLocks noGrp="1"/>
          </p:cNvSpPr>
          <p:nvPr>
            <p:ph idx="1"/>
          </p:nvPr>
        </p:nvSpPr>
        <p:spPr/>
        <p:txBody>
          <a:bodyPr/>
          <a:lstStyle/>
          <a:p>
            <a:pPr marL="0" indent="0">
              <a:buNone/>
            </a:pPr>
            <a:r>
              <a:rPr lang="en-GB" dirty="0"/>
              <a:t>The atmosphere we are going for is a tense, eerie soundscape that encompasses the distressing feeling of the world being overrun with the eldritch horrors. We are still experimenting with different sound effects and combinations to suit the atmosphere of the game. The soundtrack was created using Magix Music Maker.</a:t>
            </a:r>
          </a:p>
          <a:p>
            <a:pPr marL="0" indent="0">
              <a:buNone/>
            </a:pPr>
            <a:r>
              <a:rPr lang="en-GB" dirty="0"/>
              <a:t>Background Music Proposal 1</a:t>
            </a:r>
          </a:p>
          <a:p>
            <a:pPr marL="0" indent="0">
              <a:buNone/>
            </a:pPr>
            <a:endParaRPr lang="en-GB" dirty="0"/>
          </a:p>
          <a:p>
            <a:pPr marL="0" indent="0">
              <a:buNone/>
            </a:pPr>
            <a:r>
              <a:rPr lang="en-GB" dirty="0"/>
              <a:t>Background Music Proposal 2</a:t>
            </a:r>
          </a:p>
          <a:p>
            <a:pPr marL="0" indent="0">
              <a:buNone/>
            </a:pPr>
            <a:endParaRPr lang="en-GB" dirty="0"/>
          </a:p>
          <a:p>
            <a:pPr marL="0" indent="0">
              <a:buNone/>
            </a:pPr>
            <a:r>
              <a:rPr lang="en-GB" dirty="0"/>
              <a:t>Background Music Proposal 3</a:t>
            </a:r>
          </a:p>
        </p:txBody>
      </p:sp>
      <p:pic>
        <p:nvPicPr>
          <p:cNvPr id="4" name="bgtheme2">
            <a:hlinkClick r:id="" action="ppaction://media"/>
            <a:extLst>
              <a:ext uri="{FF2B5EF4-FFF2-40B4-BE49-F238E27FC236}">
                <a16:creationId xmlns:a16="http://schemas.microsoft.com/office/drawing/2014/main" id="{62758656-10F0-44D8-BDCD-DF41968848C8}"/>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097280" y="3489114"/>
            <a:ext cx="487363" cy="487363"/>
          </a:xfrm>
          <a:prstGeom prst="rect">
            <a:avLst/>
          </a:prstGeom>
        </p:spPr>
      </p:pic>
      <p:pic>
        <p:nvPicPr>
          <p:cNvPr id="5" name="bgtheme3">
            <a:hlinkClick r:id="" action="ppaction://media"/>
            <a:extLst>
              <a:ext uri="{FF2B5EF4-FFF2-40B4-BE49-F238E27FC236}">
                <a16:creationId xmlns:a16="http://schemas.microsoft.com/office/drawing/2014/main" id="{A8723534-6190-4145-8BDE-C06C5EC58473}"/>
              </a:ext>
            </a:extLst>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1097280" y="4435422"/>
            <a:ext cx="487363" cy="487363"/>
          </a:xfrm>
          <a:prstGeom prst="rect">
            <a:avLst/>
          </a:prstGeom>
        </p:spPr>
      </p:pic>
      <p:pic>
        <p:nvPicPr>
          <p:cNvPr id="6" name="bgtheme4">
            <a:hlinkClick r:id="" action="ppaction://media"/>
            <a:extLst>
              <a:ext uri="{FF2B5EF4-FFF2-40B4-BE49-F238E27FC236}">
                <a16:creationId xmlns:a16="http://schemas.microsoft.com/office/drawing/2014/main" id="{9771236A-AB2B-4EBC-AACC-D9FFD46370C9}"/>
              </a:ext>
            </a:extLst>
          </p:cNvPr>
          <p:cNvPicPr>
            <a:picLocks noChangeAspect="1"/>
          </p:cNvPicPr>
          <p:nvPr>
            <a:audioFile r:link="rId6"/>
            <p:extLst>
              <p:ext uri="{DAA4B4D4-6D71-4841-9C94-3DE7FCFB9230}">
                <p14:media xmlns:p14="http://schemas.microsoft.com/office/powerpoint/2010/main" r:embed="rId5"/>
              </p:ext>
            </p:extLst>
          </p:nvPr>
        </p:nvPicPr>
        <p:blipFill>
          <a:blip r:embed="rId8"/>
          <a:stretch>
            <a:fillRect/>
          </a:stretch>
        </p:blipFill>
        <p:spPr>
          <a:xfrm>
            <a:off x="1097280" y="5326036"/>
            <a:ext cx="487363" cy="487363"/>
          </a:xfrm>
          <a:prstGeom prst="rect">
            <a:avLst/>
          </a:prstGeom>
        </p:spPr>
      </p:pic>
    </p:spTree>
    <p:extLst>
      <p:ext uri="{BB962C8B-B14F-4D97-AF65-F5344CB8AC3E}">
        <p14:creationId xmlns:p14="http://schemas.microsoft.com/office/powerpoint/2010/main" val="27597435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6007"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24004" fill="hold"/>
                                        <p:tgtEl>
                                          <p:spTgt spid="5"/>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24007"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5" fill="hold" display="0">
                  <p:stCondLst>
                    <p:cond delay="indefinite"/>
                  </p:stCondLst>
                  <p:endCondLst>
                    <p:cond evt="onStopAudio" delay="0">
                      <p:tgtEl>
                        <p:sldTgt/>
                      </p:tgtEl>
                    </p:cond>
                  </p:endCondLst>
                </p:cTn>
                <p:tgtEl>
                  <p:spTgt spid="4"/>
                </p:tgtEl>
              </p:cMediaNode>
            </p:audio>
            <p:audio>
              <p:cMediaNode vol="80000">
                <p:cTn id="16" fill="hold" display="0">
                  <p:stCondLst>
                    <p:cond delay="indefinite"/>
                  </p:stCondLst>
                  <p:endCondLst>
                    <p:cond evt="onStopAudio" delay="0">
                      <p:tgtEl>
                        <p:sldTgt/>
                      </p:tgtEl>
                    </p:cond>
                  </p:endCondLst>
                </p:cTn>
                <p:tgtEl>
                  <p:spTgt spid="5"/>
                </p:tgtEl>
              </p:cMediaNode>
            </p:audio>
            <p:audio>
              <p:cMediaNode vol="80000">
                <p:cTn id="17" fill="hold" display="0">
                  <p:stCondLst>
                    <p:cond delay="indefinite"/>
                  </p:stCondLst>
                  <p:endCondLst>
                    <p:cond evt="onStopAudio" delay="0">
                      <p:tgtEl>
                        <p:sldTgt/>
                      </p:tgtEl>
                    </p:cond>
                  </p:endCondLst>
                </p:cTn>
                <p:tgtEl>
                  <p:spTgt spid="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C7169-0E10-45A2-A757-3BB4235604DD}"/>
              </a:ext>
            </a:extLst>
          </p:cNvPr>
          <p:cNvSpPr>
            <a:spLocks noGrp="1"/>
          </p:cNvSpPr>
          <p:nvPr>
            <p:ph type="title"/>
          </p:nvPr>
        </p:nvSpPr>
        <p:spPr/>
        <p:txBody>
          <a:bodyPr/>
          <a:lstStyle/>
          <a:p>
            <a:r>
              <a:rPr lang="en-GB" dirty="0"/>
              <a:t>Main Roles</a:t>
            </a:r>
          </a:p>
        </p:txBody>
      </p:sp>
      <p:sp>
        <p:nvSpPr>
          <p:cNvPr id="3" name="Content Placeholder 2">
            <a:extLst>
              <a:ext uri="{FF2B5EF4-FFF2-40B4-BE49-F238E27FC236}">
                <a16:creationId xmlns:a16="http://schemas.microsoft.com/office/drawing/2014/main" id="{5FB6F163-2848-441B-86B5-750F487111BA}"/>
              </a:ext>
            </a:extLst>
          </p:cNvPr>
          <p:cNvSpPr>
            <a:spLocks noGrp="1"/>
          </p:cNvSpPr>
          <p:nvPr>
            <p:ph idx="1"/>
          </p:nvPr>
        </p:nvSpPr>
        <p:spPr/>
        <p:txBody>
          <a:bodyPr>
            <a:normAutofit/>
          </a:bodyPr>
          <a:lstStyle/>
          <a:p>
            <a:r>
              <a:rPr lang="en-GB" sz="2400" dirty="0"/>
              <a:t>Sound Design – Morgan Thomas</a:t>
            </a:r>
          </a:p>
          <a:p>
            <a:r>
              <a:rPr lang="en-GB" sz="2400" dirty="0"/>
              <a:t>Programming – Joseph Thomas</a:t>
            </a:r>
          </a:p>
          <a:p>
            <a:r>
              <a:rPr lang="en-GB" sz="2400" dirty="0"/>
              <a:t>Art Design - </a:t>
            </a:r>
            <a:r>
              <a:rPr lang="en-GB" sz="2400" b="0" i="0" dirty="0">
                <a:solidFill>
                  <a:srgbClr val="DCDDDE"/>
                </a:solidFill>
                <a:effectLst/>
                <a:latin typeface="Whitney"/>
              </a:rPr>
              <a:t>Krzysztof Wisniewski</a:t>
            </a:r>
          </a:p>
          <a:p>
            <a:r>
              <a:rPr lang="en-GB" sz="2400" dirty="0">
                <a:solidFill>
                  <a:srgbClr val="DCDDDE"/>
                </a:solidFill>
                <a:latin typeface="Whitney"/>
              </a:rPr>
              <a:t>Game Design – Luke Davies</a:t>
            </a:r>
            <a:endParaRPr lang="en-GB" sz="2400" dirty="0"/>
          </a:p>
        </p:txBody>
      </p:sp>
    </p:spTree>
    <p:extLst>
      <p:ext uri="{BB962C8B-B14F-4D97-AF65-F5344CB8AC3E}">
        <p14:creationId xmlns:p14="http://schemas.microsoft.com/office/powerpoint/2010/main" val="39939717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C8CB7B9-5312-4516-99C8-E76D84FE6295}"/>
              </a:ext>
            </a:extLst>
          </p:cNvPr>
          <p:cNvSpPr>
            <a:spLocks noGrp="1"/>
          </p:cNvSpPr>
          <p:nvPr>
            <p:ph type="title"/>
          </p:nvPr>
        </p:nvSpPr>
        <p:spPr/>
        <p:txBody>
          <a:bodyPr/>
          <a:lstStyle/>
          <a:p>
            <a:pPr algn="ctr"/>
            <a:r>
              <a:rPr lang="en-GB" dirty="0"/>
              <a:t>Any Questions?</a:t>
            </a:r>
          </a:p>
        </p:txBody>
      </p:sp>
    </p:spTree>
    <p:extLst>
      <p:ext uri="{BB962C8B-B14F-4D97-AF65-F5344CB8AC3E}">
        <p14:creationId xmlns:p14="http://schemas.microsoft.com/office/powerpoint/2010/main" val="3285619727"/>
      </p:ext>
    </p:extLst>
  </p:cSld>
  <p:clrMapOvr>
    <a:masterClrMapping/>
  </p:clrMapOvr>
</p:sld>
</file>

<file path=ppt/theme/theme1.xml><?xml version="1.0" encoding="utf-8"?>
<a:theme xmlns:a="http://schemas.openxmlformats.org/drawingml/2006/main" name="Retrospect">
  <a:themeElements>
    <a:clrScheme name="Retrospect">
      <a:dk1>
        <a:sysClr val="windowText" lastClr="000000"/>
      </a:dk1>
      <a:lt1>
        <a:sysClr val="window" lastClr="FFFFFF"/>
      </a:lt1>
      <a:dk2>
        <a:srgbClr val="564B3C"/>
      </a:dk2>
      <a:lt2>
        <a:srgbClr val="ECEDD1"/>
      </a:lt2>
      <a:accent1>
        <a:srgbClr val="93A299"/>
      </a:accent1>
      <a:accent2>
        <a:srgbClr val="CF543F"/>
      </a:accent2>
      <a:accent3>
        <a:srgbClr val="B5AE53"/>
      </a:accent3>
      <a:accent4>
        <a:srgbClr val="848058"/>
      </a:accent4>
      <a:accent5>
        <a:srgbClr val="E8B54D"/>
      </a:accent5>
      <a:accent6>
        <a:srgbClr val="786C71"/>
      </a:accent6>
      <a:hlink>
        <a:srgbClr val="CCCC00"/>
      </a:hlink>
      <a:folHlink>
        <a:srgbClr val="B2B2B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E3DA18C2-75F1-4980-A5F0-165F6F71DE6D}"/>
    </a:ext>
  </a:extLst>
</a:theme>
</file>

<file path=docProps/app.xml><?xml version="1.0" encoding="utf-8"?>
<Properties xmlns="http://schemas.openxmlformats.org/officeDocument/2006/extended-properties" xmlns:vt="http://schemas.openxmlformats.org/officeDocument/2006/docPropsVTypes">
  <TotalTime>136</TotalTime>
  <Words>447</Words>
  <Application>Microsoft Office PowerPoint</Application>
  <PresentationFormat>Widescreen</PresentationFormat>
  <Paragraphs>28</Paragraphs>
  <Slides>9</Slides>
  <Notes>0</Notes>
  <HiddenSlides>0</HiddenSlides>
  <MMClips>3</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Calibri</vt:lpstr>
      <vt:lpstr>Calibri Light</vt:lpstr>
      <vt:lpstr>Times New Roman</vt:lpstr>
      <vt:lpstr>Whitney</vt:lpstr>
      <vt:lpstr>Retrospect</vt:lpstr>
      <vt:lpstr>Nameless Eldritch</vt:lpstr>
      <vt:lpstr>Genre</vt:lpstr>
      <vt:lpstr>Brief Description</vt:lpstr>
      <vt:lpstr>Main mechanics</vt:lpstr>
      <vt:lpstr>Atmosphere</vt:lpstr>
      <vt:lpstr>Art style and inspiration</vt:lpstr>
      <vt:lpstr>Sound</vt:lpstr>
      <vt:lpstr>Main Roles</vt:lpstr>
      <vt:lpstr>Any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Nameless Eldritch</dc:title>
  <dc:creator>Joseph Thomas</dc:creator>
  <cp:lastModifiedBy>Joseph Thomas</cp:lastModifiedBy>
  <cp:revision>5</cp:revision>
  <dcterms:created xsi:type="dcterms:W3CDTF">2020-10-05T15:48:06Z</dcterms:created>
  <dcterms:modified xsi:type="dcterms:W3CDTF">2020-10-10T15:01:08Z</dcterms:modified>
</cp:coreProperties>
</file>

<file path=docProps/thumbnail.jpeg>
</file>